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nton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ira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22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-10-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-7-3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-9-8.svg"/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6.svg"/><Relationship Id="rId5" Type="http://schemas.openxmlformats.org/officeDocument/2006/relationships/image" Target="../media/image-9-4.svg"/><Relationship Id="rId4" Type="http://schemas.openxmlformats.org/officeDocument/2006/relationships/image" Target="../media/image-9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Admin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Smart Delivery Application – Central Control &amp; Order Management System</a:t>
            </a:r>
            <a:endParaRPr lang="en-US" sz="1750" dirty="0"/>
          </a:p>
        </p:txBody>
      </p:sp>
      <p:sp>
        <p:nvSpPr>
          <p:cNvPr id="5" name="TextBox 4"/>
          <p:cNvSpPr txBox="1"/>
          <p:nvPr/>
        </p:nvSpPr>
        <p:spPr>
          <a:xfrm>
            <a:off x="11950780" y="7168055"/>
            <a:ext cx="2679620" cy="987973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4479" y="468273"/>
            <a:ext cx="1014174" cy="319207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6397" y="559951"/>
            <a:ext cx="135850" cy="1358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519232"/>
            <a:ext cx="606623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SUMMARY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4479" y="855345"/>
            <a:ext cx="6163866" cy="530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Efficient, Secure, Centralized Control</a:t>
            </a:r>
            <a:endParaRPr lang="en-US" sz="3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79" y="1832015"/>
            <a:ext cx="5127903" cy="51279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4339" y="1810703"/>
            <a:ext cx="212336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Advantages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144339" y="2357259"/>
            <a:ext cx="84892" cy="84892"/>
          </a:xfrm>
          <a:prstGeom prst="roundRect">
            <a:avLst>
              <a:gd name="adj" fmla="val 538567"/>
            </a:avLst>
          </a:prstGeom>
          <a:solidFill>
            <a:srgbClr val="FA95AE"/>
          </a:solidFill>
          <a:ln/>
        </p:spPr>
      </p:sp>
      <p:sp>
        <p:nvSpPr>
          <p:cNvPr id="9" name="Text 5"/>
          <p:cNvSpPr/>
          <p:nvPr/>
        </p:nvSpPr>
        <p:spPr>
          <a:xfrm>
            <a:off x="6399014" y="2267069"/>
            <a:ext cx="212336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Centralized Management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399014" y="2702123"/>
            <a:ext cx="7644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delivery operations controlled from one unified interface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6144339" y="3403818"/>
            <a:ext cx="84892" cy="84892"/>
          </a:xfrm>
          <a:prstGeom prst="roundRect">
            <a:avLst>
              <a:gd name="adj" fmla="val 538567"/>
            </a:avLst>
          </a:prstGeom>
          <a:solidFill>
            <a:srgbClr val="FA95AE"/>
          </a:solidFill>
          <a:ln/>
        </p:spPr>
      </p:sp>
      <p:sp>
        <p:nvSpPr>
          <p:cNvPr id="12" name="Text 8"/>
          <p:cNvSpPr/>
          <p:nvPr/>
        </p:nvSpPr>
        <p:spPr>
          <a:xfrm>
            <a:off x="6399014" y="3313628"/>
            <a:ext cx="212336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Monitoring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6399014" y="3748683"/>
            <a:ext cx="7644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Instant visibility into order status and system performance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6144339" y="4450378"/>
            <a:ext cx="84892" cy="84892"/>
          </a:xfrm>
          <a:prstGeom prst="roundRect">
            <a:avLst>
              <a:gd name="adj" fmla="val 538567"/>
            </a:avLst>
          </a:prstGeom>
          <a:solidFill>
            <a:srgbClr val="FA95AE"/>
          </a:solidFill>
          <a:ln/>
        </p:spPr>
      </p:sp>
      <p:sp>
        <p:nvSpPr>
          <p:cNvPr id="15" name="Text 11"/>
          <p:cNvSpPr/>
          <p:nvPr/>
        </p:nvSpPr>
        <p:spPr>
          <a:xfrm>
            <a:off x="6399014" y="4360188"/>
            <a:ext cx="212336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Streamlined Workflow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6399014" y="4795242"/>
            <a:ext cx="7644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Quick order creation and efficient driver assignment</a:t>
            </a:r>
            <a:endParaRPr lang="en-US" sz="1300" dirty="0"/>
          </a:p>
        </p:txBody>
      </p:sp>
      <p:sp>
        <p:nvSpPr>
          <p:cNvPr id="17" name="Shape 13"/>
          <p:cNvSpPr/>
          <p:nvPr/>
        </p:nvSpPr>
        <p:spPr>
          <a:xfrm>
            <a:off x="6144339" y="5496937"/>
            <a:ext cx="84892" cy="84892"/>
          </a:xfrm>
          <a:prstGeom prst="roundRect">
            <a:avLst>
              <a:gd name="adj" fmla="val 538567"/>
            </a:avLst>
          </a:prstGeom>
          <a:solidFill>
            <a:srgbClr val="FA95AE"/>
          </a:solidFill>
          <a:ln/>
        </p:spPr>
      </p:sp>
      <p:sp>
        <p:nvSpPr>
          <p:cNvPr id="18" name="Text 14"/>
          <p:cNvSpPr/>
          <p:nvPr/>
        </p:nvSpPr>
        <p:spPr>
          <a:xfrm>
            <a:off x="6399014" y="5406747"/>
            <a:ext cx="212336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Enhanced Security</a:t>
            </a:r>
            <a:endParaRPr lang="en-US" sz="1650" dirty="0"/>
          </a:p>
        </p:txBody>
      </p:sp>
      <p:sp>
        <p:nvSpPr>
          <p:cNvPr id="19" name="Text 15"/>
          <p:cNvSpPr/>
          <p:nvPr/>
        </p:nvSpPr>
        <p:spPr>
          <a:xfrm>
            <a:off x="6399014" y="5841802"/>
            <a:ext cx="7644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Role-based access control protects sensitive operations</a:t>
            </a:r>
            <a:endParaRPr lang="en-US" sz="1300" dirty="0"/>
          </a:p>
        </p:txBody>
      </p:sp>
      <p:sp>
        <p:nvSpPr>
          <p:cNvPr id="20" name="Shape 16"/>
          <p:cNvSpPr/>
          <p:nvPr/>
        </p:nvSpPr>
        <p:spPr>
          <a:xfrm>
            <a:off x="6144339" y="6304717"/>
            <a:ext cx="7899083" cy="1265396"/>
          </a:xfrm>
          <a:prstGeom prst="roundRect">
            <a:avLst>
              <a:gd name="adj" fmla="val 2014"/>
            </a:avLst>
          </a:prstGeom>
          <a:solidFill>
            <a:srgbClr val="490315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123" y="6558796"/>
            <a:ext cx="212288" cy="169783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6696194" y="6516886"/>
            <a:ext cx="7177445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with modern technologies:</a:t>
            </a:r>
            <a:r>
              <a:rPr lang="en-US" sz="13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React.js frontend, protected routing, and card-based responsive design ensure a professional, user-friendly experience that prioritizes clarity and usability.</a:t>
            </a:r>
            <a:endParaRPr 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1950780" y="7168055"/>
            <a:ext cx="2679620" cy="987973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55577"/>
            <a:ext cx="1104186" cy="426244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823561"/>
            <a:ext cx="8320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72546"/>
            <a:ext cx="93133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Central Command for Delivery Operations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52556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Admin Dashboard serves as the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central control panel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the entire Smart Delivery Application. This powerful interface enables administrators to monitor, manage, and optimize delivery operations from a single, unified location.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8124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Only authenticated admin users can access this secure dashboard, ensuring proper role-based access control and system integrity.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48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Capabilities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294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 delivery operations in real time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716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and dispatch new delivery orders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138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Assign drivers to specific deliveries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560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order status and progress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8982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 analytics and historical data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1950780" y="7168055"/>
            <a:ext cx="2679620" cy="987973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49" y="488037"/>
            <a:ext cx="4437221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Dashboard at a Glance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1149" y="1308854"/>
            <a:ext cx="7901702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After successful authentication, admins are immediately presented with a comprehensive overview that includes real-time system statistics, order creation tools, and active delivery tracking—all designed for </a:t>
            </a:r>
            <a:r>
              <a:rPr lang="en-US" sz="1350" dirty="0">
                <a:solidFill>
                  <a:srgbClr val="000000"/>
                </a:solidFill>
                <a:highlight>
                  <a:srgbClr val="FA95AE"/>
                </a:highlight>
                <a:latin typeface="Fira Sans" pitchFamily="34" charset="0"/>
                <a:ea typeface="Fira Sans" pitchFamily="34" charset="-122"/>
                <a:cs typeface="Fira Sans" pitchFamily="34" charset="-120"/>
              </a:rPr>
              <a:t>quick decision-making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operational efficiency.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1149" y="2360414"/>
            <a:ext cx="1774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01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21149" y="2639139"/>
            <a:ext cx="7901702" cy="2286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7" name="Text 4"/>
          <p:cNvSpPr/>
          <p:nvPr/>
        </p:nvSpPr>
        <p:spPr>
          <a:xfrm>
            <a:off x="621149" y="2773561"/>
            <a:ext cx="221861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Statistics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1149" y="3157180"/>
            <a:ext cx="790170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key metrics at the top of the dashboard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1149" y="3751659"/>
            <a:ext cx="1774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1149" y="4030385"/>
            <a:ext cx="7901702" cy="2286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1" name="Text 8"/>
          <p:cNvSpPr/>
          <p:nvPr/>
        </p:nvSpPr>
        <p:spPr>
          <a:xfrm>
            <a:off x="621149" y="4164806"/>
            <a:ext cx="221861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Order Creation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1149" y="4548426"/>
            <a:ext cx="790170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Quickly create new delivery assignments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21149" y="5142905"/>
            <a:ext cx="1774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21149" y="5421630"/>
            <a:ext cx="7901702" cy="2286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5" name="Text 12"/>
          <p:cNvSpPr/>
          <p:nvPr/>
        </p:nvSpPr>
        <p:spPr>
          <a:xfrm>
            <a:off x="621149" y="5556052"/>
            <a:ext cx="221861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Active Tracking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21149" y="5939671"/>
            <a:ext cx="790170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 pending and in-progress deliveries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21149" y="6534150"/>
            <a:ext cx="1774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621149" y="6812875"/>
            <a:ext cx="7901702" cy="2286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9" name="Text 16"/>
          <p:cNvSpPr/>
          <p:nvPr/>
        </p:nvSpPr>
        <p:spPr>
          <a:xfrm>
            <a:off x="621149" y="6947297"/>
            <a:ext cx="221861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Quick Navigation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21149" y="7330916"/>
            <a:ext cx="790170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 analytics and order history instantly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58995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System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156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Total Drivers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Registered drivers available in the system for delivery assignments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42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Active Orders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Orders currently in progress across all delivery routes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128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Delivered Today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Successfully completed deliveries within the current day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4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summary cards provide administrators with an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instant snapshot of operational performance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enabling quick identification of trends, bottlenecks, or areas requiring immediate attention.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1950780" y="7168055"/>
            <a:ext cx="2679620" cy="987973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1" y="546616"/>
            <a:ext cx="4492466" cy="48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Creating New Delivery Orders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1" y="1437561"/>
            <a:ext cx="2789039" cy="15494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15495" y="1418153"/>
            <a:ext cx="208895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Streamlined Order Creation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15495" y="1815108"/>
            <a:ext cx="7280196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dashboard features an intuitive order creation form that captures all essential delivery information in one place.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815495" y="2717363"/>
            <a:ext cx="7280196" cy="1209794"/>
          </a:xfrm>
          <a:prstGeom prst="roundRect">
            <a:avLst>
              <a:gd name="adj" fmla="val 9070"/>
            </a:avLst>
          </a:prstGeom>
          <a:solidFill>
            <a:srgbClr val="1F1F1F"/>
          </a:solidFill>
          <a:ln/>
        </p:spPr>
      </p:sp>
      <p:sp>
        <p:nvSpPr>
          <p:cNvPr id="7" name="Shape 4"/>
          <p:cNvSpPr/>
          <p:nvPr/>
        </p:nvSpPr>
        <p:spPr>
          <a:xfrm>
            <a:off x="6815495" y="2694503"/>
            <a:ext cx="7280196" cy="91440"/>
          </a:xfrm>
          <a:prstGeom prst="roundRect">
            <a:avLst>
              <a:gd name="adj" fmla="val 25418"/>
            </a:avLst>
          </a:prstGeom>
          <a:solidFill>
            <a:srgbClr val="FA95AE"/>
          </a:solidFill>
          <a:ln/>
        </p:spPr>
      </p:sp>
      <p:sp>
        <p:nvSpPr>
          <p:cNvPr id="8" name="Shape 5"/>
          <p:cNvSpPr/>
          <p:nvPr/>
        </p:nvSpPr>
        <p:spPr>
          <a:xfrm>
            <a:off x="10223183" y="2484953"/>
            <a:ext cx="464820" cy="464820"/>
          </a:xfrm>
          <a:prstGeom prst="roundRect">
            <a:avLst>
              <a:gd name="adj" fmla="val 196721"/>
            </a:avLst>
          </a:prstGeom>
          <a:solidFill>
            <a:srgbClr val="FA95AE"/>
          </a:solidFill>
          <a:ln/>
        </p:spPr>
      </p:sp>
      <p:sp>
        <p:nvSpPr>
          <p:cNvPr id="9" name="Text 6"/>
          <p:cNvSpPr/>
          <p:nvPr/>
        </p:nvSpPr>
        <p:spPr>
          <a:xfrm>
            <a:off x="10362605" y="2601158"/>
            <a:ext cx="18585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993255" y="3104674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Name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993255" y="3501628"/>
            <a:ext cx="692467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 name of the recipient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815495" y="4314468"/>
            <a:ext cx="7280196" cy="1209794"/>
          </a:xfrm>
          <a:prstGeom prst="roundRect">
            <a:avLst>
              <a:gd name="adj" fmla="val 9070"/>
            </a:avLst>
          </a:prstGeom>
          <a:solidFill>
            <a:srgbClr val="1F1F1F"/>
          </a:solidFill>
          <a:ln/>
        </p:spPr>
      </p:sp>
      <p:sp>
        <p:nvSpPr>
          <p:cNvPr id="13" name="Shape 10"/>
          <p:cNvSpPr/>
          <p:nvPr/>
        </p:nvSpPr>
        <p:spPr>
          <a:xfrm>
            <a:off x="6815495" y="4291608"/>
            <a:ext cx="7280196" cy="91440"/>
          </a:xfrm>
          <a:prstGeom prst="roundRect">
            <a:avLst>
              <a:gd name="adj" fmla="val 25418"/>
            </a:avLst>
          </a:prstGeom>
          <a:solidFill>
            <a:srgbClr val="FA95AE"/>
          </a:solidFill>
          <a:ln/>
        </p:spPr>
      </p:sp>
      <p:sp>
        <p:nvSpPr>
          <p:cNvPr id="14" name="Shape 11"/>
          <p:cNvSpPr/>
          <p:nvPr/>
        </p:nvSpPr>
        <p:spPr>
          <a:xfrm>
            <a:off x="10223183" y="4082058"/>
            <a:ext cx="464820" cy="464820"/>
          </a:xfrm>
          <a:prstGeom prst="roundRect">
            <a:avLst>
              <a:gd name="adj" fmla="val 196721"/>
            </a:avLst>
          </a:prstGeom>
          <a:solidFill>
            <a:srgbClr val="FA95AE"/>
          </a:solidFill>
          <a:ln/>
        </p:spPr>
      </p:sp>
      <p:sp>
        <p:nvSpPr>
          <p:cNvPr id="15" name="Text 12"/>
          <p:cNvSpPr/>
          <p:nvPr/>
        </p:nvSpPr>
        <p:spPr>
          <a:xfrm>
            <a:off x="10362605" y="4198263"/>
            <a:ext cx="18585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993255" y="4701778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Delivery Address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993255" y="5098733"/>
            <a:ext cx="692467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Complete street address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6815495" y="5911572"/>
            <a:ext cx="7280196" cy="1209794"/>
          </a:xfrm>
          <a:prstGeom prst="roundRect">
            <a:avLst>
              <a:gd name="adj" fmla="val 9070"/>
            </a:avLst>
          </a:prstGeom>
          <a:solidFill>
            <a:srgbClr val="1F1F1F"/>
          </a:solidFill>
          <a:ln/>
        </p:spPr>
      </p:sp>
      <p:sp>
        <p:nvSpPr>
          <p:cNvPr id="19" name="Shape 16"/>
          <p:cNvSpPr/>
          <p:nvPr/>
        </p:nvSpPr>
        <p:spPr>
          <a:xfrm>
            <a:off x="6815495" y="5888712"/>
            <a:ext cx="7280196" cy="91440"/>
          </a:xfrm>
          <a:prstGeom prst="roundRect">
            <a:avLst>
              <a:gd name="adj" fmla="val 25418"/>
            </a:avLst>
          </a:prstGeom>
          <a:solidFill>
            <a:srgbClr val="FA95AE"/>
          </a:solidFill>
          <a:ln/>
        </p:spPr>
      </p:sp>
      <p:sp>
        <p:nvSpPr>
          <p:cNvPr id="20" name="Shape 17"/>
          <p:cNvSpPr/>
          <p:nvPr/>
        </p:nvSpPr>
        <p:spPr>
          <a:xfrm>
            <a:off x="10223183" y="5679162"/>
            <a:ext cx="464820" cy="464820"/>
          </a:xfrm>
          <a:prstGeom prst="roundRect">
            <a:avLst>
              <a:gd name="adj" fmla="val 196721"/>
            </a:avLst>
          </a:prstGeom>
          <a:solidFill>
            <a:srgbClr val="FA95AE"/>
          </a:solidFill>
          <a:ln/>
        </p:spPr>
      </p:sp>
      <p:sp>
        <p:nvSpPr>
          <p:cNvPr id="21" name="Text 18"/>
          <p:cNvSpPr/>
          <p:nvPr/>
        </p:nvSpPr>
        <p:spPr>
          <a:xfrm>
            <a:off x="10362605" y="5795367"/>
            <a:ext cx="18585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993255" y="6298882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Location Coordinates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993255" y="6695837"/>
            <a:ext cx="692467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Latitude and longitude for precise mapping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6815495" y="7295674"/>
            <a:ext cx="728019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Once created, orders are instantly added to the system and become available for driver assignment.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1950780" y="7168055"/>
            <a:ext cx="2679620" cy="987973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420"/>
            <a:ext cx="6478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Active Delivery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38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heart of the dashboard features a comprehensive table displaying all ongoing deliveries, providing admins with complete visibility into the delivery pipeline.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4783"/>
            <a:ext cx="130428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3240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3176111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 ID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986445" y="317611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Details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280" y="317611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Status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725" y="317611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Assigned Driver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2105561" y="3176111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Actions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682722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581" y="3826431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ORD-1247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986445" y="3826431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Sarah Johnson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123 Oak Street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280" y="382643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Picked Up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725" y="382643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driver@example.com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2105561" y="3826431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Map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69594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581" y="4839653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ORD-1248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2986445" y="4839653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Michael Chen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456 Pine Avenue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43280" y="483965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Assigned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48725" y="48396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delivery@example.com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2105561" y="4839653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Map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570916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28581" y="5852874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ORD-1249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2986445" y="5852874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Emily Rodriguez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789 Maple Road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585287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Assigned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585287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courier@example.com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2105561" y="5852874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Map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9851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organized view enables </a:t>
            </a:r>
            <a:r>
              <a:rPr lang="en-US" sz="17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 tracking and management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of all delivery operations.</a:t>
            </a:r>
            <a:endParaRPr lang="en-US" sz="1750" dirty="0"/>
          </a:p>
        </p:txBody>
      </p:sp>
      <p:sp>
        <p:nvSpPr>
          <p:cNvPr id="30" name="TextBox 29"/>
          <p:cNvSpPr txBox="1"/>
          <p:nvPr/>
        </p:nvSpPr>
        <p:spPr>
          <a:xfrm>
            <a:off x="11950780" y="7168055"/>
            <a:ext cx="2679620" cy="987973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6993" y="556498"/>
            <a:ext cx="1766292" cy="379690"/>
          </a:xfrm>
          <a:prstGeom prst="roundRect">
            <a:avLst>
              <a:gd name="adj" fmla="val 6385"/>
            </a:avLst>
          </a:prstGeom>
          <a:solidFill>
            <a:srgbClr val="49031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8199" y="665559"/>
            <a:ext cx="161568" cy="1615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0491" y="617101"/>
            <a:ext cx="128158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STATUS TRACKING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706993" y="1016913"/>
            <a:ext cx="5998488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Visual Order Status Indicators</a:t>
            </a:r>
            <a:endParaRPr lang="en-US" sz="3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93" y="1951196"/>
            <a:ext cx="1010007" cy="12120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18930" y="2153126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Assigned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18930" y="2589967"/>
            <a:ext cx="651807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 has been assigned to a driver and awaits pickup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93" y="3163253"/>
            <a:ext cx="1010007" cy="12120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18930" y="3365183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Picked Up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18930" y="3802023"/>
            <a:ext cx="651807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Driver has collected the package and is en route to destination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993" y="4375309"/>
            <a:ext cx="1010007" cy="12120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18930" y="4577239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 Transit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918930" y="5014079"/>
            <a:ext cx="651807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Package is actively being delivered to the customer</a:t>
            </a:r>
            <a:endParaRPr lang="en-US" sz="15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993" y="5587365"/>
            <a:ext cx="1010007" cy="121205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918930" y="5789295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Delivered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1918930" y="6226135"/>
            <a:ext cx="651807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Package successfully delivered to the customer</a:t>
            </a:r>
            <a:endParaRPr lang="en-US" sz="1550" dirty="0"/>
          </a:p>
        </p:txBody>
      </p:sp>
      <p:sp>
        <p:nvSpPr>
          <p:cNvPr id="19" name="Text 11"/>
          <p:cNvSpPr/>
          <p:nvPr/>
        </p:nvSpPr>
        <p:spPr>
          <a:xfrm>
            <a:off x="706993" y="7026593"/>
            <a:ext cx="7730014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clear status labels help admins track delivery progress, identify potential delays, and monitor overall driver performance across the fleet.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410" y="481965"/>
            <a:ext cx="5087183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Interactive Map Visualization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" y="1489710"/>
            <a:ext cx="7179588" cy="7179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8052" y="1467803"/>
            <a:ext cx="245947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Location Tracking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228052" y="1916906"/>
            <a:ext cx="579643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Each order includes a </a:t>
            </a: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Map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button that provides instant access to geographic visualization of delivery locations.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8228052" y="2674858"/>
            <a:ext cx="5796439" cy="1080016"/>
          </a:xfrm>
          <a:prstGeom prst="roundRect">
            <a:avLst>
              <a:gd name="adj" fmla="val 2434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8403312" y="2850118"/>
            <a:ext cx="219075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Precise Coordinates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403312" y="3299222"/>
            <a:ext cx="544591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Uses latitude and longitude values for exact location plotting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8228052" y="3930134"/>
            <a:ext cx="5796439" cy="1080016"/>
          </a:xfrm>
          <a:prstGeom prst="roundRect">
            <a:avLst>
              <a:gd name="adj" fmla="val 2434"/>
            </a:avLst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8403312" y="4105394"/>
            <a:ext cx="219075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Route Visibility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403312" y="4554498"/>
            <a:ext cx="544591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optimal delivery paths and distances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8228052" y="5185410"/>
            <a:ext cx="5796439" cy="1080016"/>
          </a:xfrm>
          <a:prstGeom prst="roundRect">
            <a:avLst>
              <a:gd name="adj" fmla="val 2434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8403312" y="5360670"/>
            <a:ext cx="225313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Operational Transparency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403312" y="5809774"/>
            <a:ext cx="544591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Enhanced visibility for better decision-making</a:t>
            </a:r>
            <a:endParaRPr lang="en-US" sz="1350" dirty="0"/>
          </a:p>
        </p:txBody>
      </p:sp>
      <p:sp>
        <p:nvSpPr>
          <p:cNvPr id="15" name="TextBox 14"/>
          <p:cNvSpPr txBox="1"/>
          <p:nvPr/>
        </p:nvSpPr>
        <p:spPr>
          <a:xfrm>
            <a:off x="11950780" y="7168055"/>
            <a:ext cx="2679620" cy="987973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263"/>
            <a:ext cx="7150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Seamless Navigation &amp; Security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2698671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Order History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380423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 complete records of all completed deliveries with detailed logs and performance metrics for analysis and reporting.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56884" y="2698671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Analytics 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380423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comprehensive delivery insights, performance data, and trend analysis to optimize operations and identify improvement opportunities.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Secure Access Control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604510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Role-based authentication ensures only authorized admin users can access the dashboard. Drivers and unauthorized users are automatically restricted.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Safe Logout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604510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Securely exit the admin session at any time, ensuring proper session management and system security protocols.</a:t>
            </a:r>
            <a:endParaRPr lang="en-US" sz="1750" dirty="0"/>
          </a:p>
        </p:txBody>
      </p:sp>
      <p:sp>
        <p:nvSpPr>
          <p:cNvPr id="15" name="TextBox 14"/>
          <p:cNvSpPr txBox="1"/>
          <p:nvPr/>
        </p:nvSpPr>
        <p:spPr>
          <a:xfrm>
            <a:off x="11950780" y="7168055"/>
            <a:ext cx="2679620" cy="987973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676</Words>
  <Application>Microsoft Office PowerPoint</Application>
  <PresentationFormat>Custom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Anton</vt:lpstr>
      <vt:lpstr>Calibri</vt:lpstr>
      <vt:lpstr>Arial</vt:lpstr>
      <vt:lpstr>Anton Light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شیک مہک فاطمہ</dc:creator>
  <cp:lastModifiedBy>Microsoft account</cp:lastModifiedBy>
  <cp:revision>3</cp:revision>
  <dcterms:created xsi:type="dcterms:W3CDTF">2026-01-05T12:24:08Z</dcterms:created>
  <dcterms:modified xsi:type="dcterms:W3CDTF">2026-01-05T12:28:59Z</dcterms:modified>
</cp:coreProperties>
</file>